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285" r:id="rId2"/>
    <p:sldId id="286" r:id="rId3"/>
    <p:sldId id="288" r:id="rId4"/>
    <p:sldId id="287" r:id="rId5"/>
    <p:sldId id="292" r:id="rId6"/>
    <p:sldId id="314" r:id="rId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92" autoAdjust="0"/>
    <p:restoredTop sz="94660"/>
  </p:normalViewPr>
  <p:slideViewPr>
    <p:cSldViewPr snapToGrid="0">
      <p:cViewPr varScale="1">
        <p:scale>
          <a:sx n="50" d="100"/>
          <a:sy n="50" d="100"/>
        </p:scale>
        <p:origin x="462" y="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C78F98-13AB-498A-A402-BF66EDB22DA6}" type="datetimeFigureOut">
              <a:rPr lang="zh-CN" altLang="en-US" smtClean="0"/>
              <a:t>2024/1/1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68A176-B7D4-4041-9C49-DC93E9D8015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50459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F97679-1415-4820-BE61-08F8B2CB18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7C22CC1-041C-40EB-8240-D81EF23C70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DDCDC0D-B35C-4F33-8587-13BF79E799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71D58-D29E-414C-9CD3-7C495751F3AE}" type="datetimeFigureOut">
              <a:rPr lang="zh-CN" altLang="en-US" smtClean="0"/>
              <a:t>2024/1/1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BB5337F-8DED-4657-B926-F61878B363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3669991-BC09-4A79-A10C-E8296C756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9EE03-D86F-4591-9836-3C4401510B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1274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884291-1AB8-4687-87B1-7D7F26504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AEB41B0-E08F-4D9E-899A-BFB54B944B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B5A51C0-2C51-4B11-A990-E7FF6862E1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71D58-D29E-414C-9CD3-7C495751F3AE}" type="datetimeFigureOut">
              <a:rPr lang="zh-CN" altLang="en-US" smtClean="0"/>
              <a:t>2024/1/1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11C0297-7F23-413E-B61B-4A69D7484D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EB26049-AC73-4AA6-BE84-958C9A04F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9EE03-D86F-4591-9836-3C4401510B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19025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79CAD2D3-1986-4944-9E98-60E9D948C0F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80D7BB8-257C-47B8-BDF3-41CE032275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218AC30-0D42-4A23-84B5-CA6975DCEB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71D58-D29E-414C-9CD3-7C495751F3AE}" type="datetimeFigureOut">
              <a:rPr lang="zh-CN" altLang="en-US" smtClean="0"/>
              <a:t>2024/1/1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AB2E6B0-F2EE-4CA7-80D6-0BA2017289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7C8041B-8510-4661-BD3E-6ECDFBD5EB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9EE03-D86F-4591-9836-3C4401510B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72491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97D6BF-82DE-4735-AA1A-AEA1188BA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09A2298-8566-4192-BFB0-1108B43F3D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2F84BBC-777B-4BB6-81C6-584E8957B7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71D58-D29E-414C-9CD3-7C495751F3AE}" type="datetimeFigureOut">
              <a:rPr lang="zh-CN" altLang="en-US" smtClean="0"/>
              <a:t>2024/1/1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E1E1F26-7BB7-4B1A-AEB3-F6A76668D4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724F2F9-57B3-4228-9E95-C3DFED28B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9EE03-D86F-4591-9836-3C4401510B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1094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FA690F-7847-4D1B-99AC-28BE8B15C3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456B5B2-CE7D-42D4-B987-374D3E11B5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9D83DC4-A4F5-4035-8572-BDB0A3C809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71D58-D29E-414C-9CD3-7C495751F3AE}" type="datetimeFigureOut">
              <a:rPr lang="zh-CN" altLang="en-US" smtClean="0"/>
              <a:t>2024/1/1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D7C8EDE-8984-4B45-802E-517EE86FD6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4349EEC-D49A-4D06-B2E8-378ABE3364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9EE03-D86F-4591-9836-3C4401510B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12991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E70C7F-D391-4E5B-B11F-0F4BD99662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744819D-C0FE-4F40-AA4B-818716304A1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8B32CDC-74ED-4858-95DD-C88C8D3052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4DE2FAD-AB07-485D-B8F1-988AEDCACA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71D58-D29E-414C-9CD3-7C495751F3AE}" type="datetimeFigureOut">
              <a:rPr lang="zh-CN" altLang="en-US" smtClean="0"/>
              <a:t>2024/1/1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54D2F98-EC60-42EC-8AE2-5C6DE257B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8D0464F-18F3-4063-9D5C-86D862A719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9EE03-D86F-4591-9836-3C4401510B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75774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53F279-D05E-46B6-952E-69D017FDD9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CF08DA3-D575-4CFC-A99D-E8763F2AA4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204C8D5-1D6F-4088-9F87-9C442E2DA2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693A572-756C-4FBC-A3F4-8AED47AC4D8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E0B35E88-72A4-47D6-BB1D-BDA5D42E14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2BA9B37B-70E8-4A51-B6C2-65834768A1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71D58-D29E-414C-9CD3-7C495751F3AE}" type="datetimeFigureOut">
              <a:rPr lang="zh-CN" altLang="en-US" smtClean="0"/>
              <a:t>2024/1/1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91AD2795-6054-470B-9F4E-9DA85CA8C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2A1C86BF-6D5E-4196-AB07-770597004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9EE03-D86F-4591-9836-3C4401510B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53701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407775-D28C-428E-86A2-2E5C1B289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D039E57-9119-4C87-AE1B-C71058A693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71D58-D29E-414C-9CD3-7C495751F3AE}" type="datetimeFigureOut">
              <a:rPr lang="zh-CN" altLang="en-US" smtClean="0"/>
              <a:t>2024/1/1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ACC5969-F412-4963-85F1-0F851A42EE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702208B-2366-4602-8B03-214449B84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9EE03-D86F-4591-9836-3C4401510B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99478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426E70E-53FB-4059-82FC-3B87505974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71D58-D29E-414C-9CD3-7C495751F3AE}" type="datetimeFigureOut">
              <a:rPr lang="zh-CN" altLang="en-US" smtClean="0"/>
              <a:t>2024/1/1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4720D207-472B-407A-B180-57406E025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8625820-B6AA-4863-BBE9-E430393C49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9EE03-D86F-4591-9836-3C4401510B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27447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1BD21E0-99B6-41F5-8522-DC9E4A91E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DCEFDDE-CD4C-4FA9-AEF9-B313A12D23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62B1326-02E8-4665-9F85-3164BDAD18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8912AB4-121A-401A-BA86-AE46CD476A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71D58-D29E-414C-9CD3-7C495751F3AE}" type="datetimeFigureOut">
              <a:rPr lang="zh-CN" altLang="en-US" smtClean="0"/>
              <a:t>2024/1/1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07A3205-EEC2-43C7-A1B3-8C87A74DA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AA4571C-005A-42F0-B817-3E26604E6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9EE03-D86F-4591-9836-3C4401510B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11893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CD0234-85FD-4720-B650-896327B7F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60701458-49DC-43D8-B653-F3B6C21F739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A772103-B430-4D9E-BA7B-9B9E4CCA71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170D683-8FCD-4B51-B1BC-E749A0E4C8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71D58-D29E-414C-9CD3-7C495751F3AE}" type="datetimeFigureOut">
              <a:rPr lang="zh-CN" altLang="en-US" smtClean="0"/>
              <a:t>2024/1/1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D2312ED-F9D3-416E-960A-2FA52287A5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52F89F7-3EC9-449E-830A-7EE8F7040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9EE03-D86F-4591-9836-3C4401510B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03500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9B62034F-56A4-4421-9597-FE5AB0406A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2FD7409-F6A1-4E09-8759-3EF57E80F7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CDDAFF6-233A-4617-B7CE-C8C60177EE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771D58-D29E-414C-9CD3-7C495751F3AE}" type="datetimeFigureOut">
              <a:rPr lang="zh-CN" altLang="en-US" smtClean="0"/>
              <a:t>2024/1/1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7AE485C-62B7-4375-BC8A-973F1B8050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64B4497-6A24-4DF3-98E0-05BA95771F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99EE03-D86F-4591-9836-3C4401510B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75045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4E336FE-E0B2-EE6D-FD9F-96FF126756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478" y="782427"/>
            <a:ext cx="7880120" cy="174069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FAF12A7-2E39-AE1D-06CA-FD1EAF4DB9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478" y="2381272"/>
            <a:ext cx="6053162" cy="163101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86D271D-0584-2A55-1D7B-5573CCE10D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478" y="4012287"/>
            <a:ext cx="5671029" cy="192238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AFA48B5-337D-69B8-5E58-790BA7B81BC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2066" y="4012287"/>
            <a:ext cx="4120773" cy="1950764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8F15BFB4-388C-2D76-39D0-D40071661F5A}"/>
              </a:ext>
            </a:extLst>
          </p:cNvPr>
          <p:cNvSpPr txBox="1"/>
          <p:nvPr/>
        </p:nvSpPr>
        <p:spPr>
          <a:xfrm>
            <a:off x="703894" y="5934670"/>
            <a:ext cx="100587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0" i="0" dirty="0" err="1">
                <a:solidFill>
                  <a:srgbClr val="222222"/>
                </a:solidFill>
                <a:effectLst/>
                <a:latin typeface="+mn-ea"/>
              </a:rPr>
              <a:t>Carion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+mn-ea"/>
              </a:rPr>
              <a:t>, Nicolas, et al. "End-to-end object detection with transformers." </a:t>
            </a:r>
            <a:r>
              <a:rPr lang="en-US" altLang="zh-CN" b="0" i="1" dirty="0">
                <a:solidFill>
                  <a:srgbClr val="222222"/>
                </a:solidFill>
                <a:effectLst/>
                <a:latin typeface="+mn-ea"/>
              </a:rPr>
              <a:t>Computer Vision–ECCV 2020: 16th European Conference, Glasgow, UK, August 23–28, 2020, Proceedings, Part I 16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+mn-ea"/>
              </a:rPr>
              <a:t>. Springer International Publishing, 2020.</a:t>
            </a:r>
            <a:endParaRPr lang="zh-CN" altLang="en-US" dirty="0">
              <a:latin typeface="+mn-ea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3F31064-C1BE-4B4D-9F7D-D5C4CCD6D75B}"/>
              </a:ext>
            </a:extLst>
          </p:cNvPr>
          <p:cNvSpPr txBox="1"/>
          <p:nvPr/>
        </p:nvSpPr>
        <p:spPr>
          <a:xfrm>
            <a:off x="770478" y="269966"/>
            <a:ext cx="78801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DETR-series object detection-</a:t>
            </a:r>
            <a:r>
              <a:rPr lang="en-US" altLang="zh-CN" dirty="0"/>
              <a:t>---based on which I intend to conduct some experiments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096070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638A0BB5-4027-F983-831D-A8B7CDE6EC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922" y="876288"/>
            <a:ext cx="5776955" cy="327662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79EF3A6-A4E1-F4F9-E38B-65B5D8A756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5610" y="799293"/>
            <a:ext cx="3943379" cy="3633814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0A7AF5C4-21C4-712A-5536-2AE1A7495E45}"/>
              </a:ext>
            </a:extLst>
          </p:cNvPr>
          <p:cNvSpPr txBox="1"/>
          <p:nvPr/>
        </p:nvSpPr>
        <p:spPr>
          <a:xfrm>
            <a:off x="2727326" y="4152912"/>
            <a:ext cx="2495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Deformable DETR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429C122-0DB8-0EF4-F197-0D3230531C85}"/>
              </a:ext>
            </a:extLst>
          </p:cNvPr>
          <p:cNvSpPr txBox="1"/>
          <p:nvPr/>
        </p:nvSpPr>
        <p:spPr>
          <a:xfrm>
            <a:off x="8216900" y="4521716"/>
            <a:ext cx="1720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DAB-DETR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A794479-D434-527A-F52B-5D2D33554487}"/>
              </a:ext>
            </a:extLst>
          </p:cNvPr>
          <p:cNvSpPr txBox="1"/>
          <p:nvPr/>
        </p:nvSpPr>
        <p:spPr>
          <a:xfrm>
            <a:off x="857250" y="4891048"/>
            <a:ext cx="949325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zh-CN" b="0" i="0" dirty="0">
                <a:solidFill>
                  <a:srgbClr val="222222"/>
                </a:solidFill>
                <a:effectLst/>
                <a:latin typeface="+mn-ea"/>
              </a:rPr>
              <a:t>Zhu, </a:t>
            </a:r>
            <a:r>
              <a:rPr lang="en-US" altLang="zh-CN" b="0" i="0" dirty="0" err="1">
                <a:solidFill>
                  <a:srgbClr val="222222"/>
                </a:solidFill>
                <a:effectLst/>
                <a:latin typeface="+mn-ea"/>
              </a:rPr>
              <a:t>Xizhou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+mn-ea"/>
              </a:rPr>
              <a:t>, et al. "Deformable </a:t>
            </a:r>
            <a:r>
              <a:rPr lang="en-US" altLang="zh-CN" b="0" i="0" dirty="0" err="1">
                <a:solidFill>
                  <a:srgbClr val="222222"/>
                </a:solidFill>
                <a:effectLst/>
                <a:latin typeface="+mn-ea"/>
              </a:rPr>
              <a:t>detr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+mn-ea"/>
              </a:rPr>
              <a:t>: Deformable transformers for end-to-end object detection." </a:t>
            </a:r>
            <a:r>
              <a:rPr lang="en-US" altLang="zh-CN" b="0" i="1" dirty="0" err="1">
                <a:solidFill>
                  <a:srgbClr val="222222"/>
                </a:solidFill>
                <a:effectLst/>
                <a:latin typeface="+mn-ea"/>
              </a:rPr>
              <a:t>arXiv</a:t>
            </a:r>
            <a:r>
              <a:rPr lang="en-US" altLang="zh-CN" b="0" i="1" dirty="0">
                <a:solidFill>
                  <a:srgbClr val="222222"/>
                </a:solidFill>
                <a:effectLst/>
                <a:latin typeface="+mn-ea"/>
              </a:rPr>
              <a:t> preprint arXiv:2010.04159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+mn-ea"/>
              </a:rPr>
              <a:t> (2020).</a:t>
            </a:r>
          </a:p>
          <a:p>
            <a:pPr>
              <a:spcAft>
                <a:spcPts val="600"/>
              </a:spcAft>
            </a:pPr>
            <a:r>
              <a:rPr lang="en-US" altLang="zh-CN" b="0" i="0" dirty="0">
                <a:solidFill>
                  <a:srgbClr val="222222"/>
                </a:solidFill>
                <a:effectLst/>
                <a:latin typeface="+mn-ea"/>
              </a:rPr>
              <a:t>Liu, </a:t>
            </a:r>
            <a:r>
              <a:rPr lang="en-US" altLang="zh-CN" b="0" i="0" dirty="0" err="1">
                <a:solidFill>
                  <a:srgbClr val="222222"/>
                </a:solidFill>
                <a:effectLst/>
                <a:latin typeface="+mn-ea"/>
              </a:rPr>
              <a:t>Shilong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+mn-ea"/>
              </a:rPr>
              <a:t>, et al. "Dab-</a:t>
            </a:r>
            <a:r>
              <a:rPr lang="en-US" altLang="zh-CN" b="0" i="0" dirty="0" err="1">
                <a:solidFill>
                  <a:srgbClr val="222222"/>
                </a:solidFill>
                <a:effectLst/>
                <a:latin typeface="+mn-ea"/>
              </a:rPr>
              <a:t>detr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+mn-ea"/>
              </a:rPr>
              <a:t>: Dynamic anchor boxes are better queries for </a:t>
            </a:r>
            <a:r>
              <a:rPr lang="en-US" altLang="zh-CN" b="0" i="0" dirty="0" err="1">
                <a:solidFill>
                  <a:srgbClr val="222222"/>
                </a:solidFill>
                <a:effectLst/>
                <a:latin typeface="+mn-ea"/>
              </a:rPr>
              <a:t>detr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+mn-ea"/>
              </a:rPr>
              <a:t>." </a:t>
            </a:r>
            <a:r>
              <a:rPr lang="en-US" altLang="zh-CN" b="0" i="1" dirty="0" err="1">
                <a:solidFill>
                  <a:srgbClr val="222222"/>
                </a:solidFill>
                <a:effectLst/>
                <a:latin typeface="+mn-ea"/>
              </a:rPr>
              <a:t>arXiv</a:t>
            </a:r>
            <a:r>
              <a:rPr lang="en-US" altLang="zh-CN" b="0" i="1" dirty="0">
                <a:solidFill>
                  <a:srgbClr val="222222"/>
                </a:solidFill>
                <a:effectLst/>
                <a:latin typeface="+mn-ea"/>
              </a:rPr>
              <a:t> preprint arXiv:2201.12329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+mn-ea"/>
              </a:rPr>
              <a:t> (2022).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485558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04D8D75-71BF-EB3B-5197-90E8BBFBC7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2572" y="1446996"/>
            <a:ext cx="7410345" cy="373460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D25B1A2-DB37-5ECB-BF4A-F13CAA4C6E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504" y="1327384"/>
            <a:ext cx="2452705" cy="1638312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BF60F166-3D0E-D3EE-E0F0-713E1A8C5158}"/>
              </a:ext>
            </a:extLst>
          </p:cNvPr>
          <p:cNvSpPr txBox="1"/>
          <p:nvPr/>
        </p:nvSpPr>
        <p:spPr>
          <a:xfrm>
            <a:off x="882650" y="5264150"/>
            <a:ext cx="97802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0" i="0" dirty="0">
                <a:solidFill>
                  <a:srgbClr val="222222"/>
                </a:solidFill>
                <a:effectLst/>
                <a:latin typeface="+mn-ea"/>
              </a:rPr>
              <a:t>Gu, </a:t>
            </a:r>
            <a:r>
              <a:rPr lang="en-US" altLang="zh-CN" b="0" i="0" dirty="0" err="1">
                <a:solidFill>
                  <a:srgbClr val="222222"/>
                </a:solidFill>
                <a:effectLst/>
                <a:latin typeface="+mn-ea"/>
              </a:rPr>
              <a:t>Xiuye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+mn-ea"/>
              </a:rPr>
              <a:t>, et al. "Open-vocabulary object detection via vision and language knowledge distillation." </a:t>
            </a:r>
            <a:r>
              <a:rPr lang="en-US" altLang="zh-CN" b="0" i="1" dirty="0" err="1">
                <a:solidFill>
                  <a:srgbClr val="222222"/>
                </a:solidFill>
                <a:effectLst/>
                <a:latin typeface="+mn-ea"/>
              </a:rPr>
              <a:t>arXiv</a:t>
            </a:r>
            <a:r>
              <a:rPr lang="en-US" altLang="zh-CN" b="0" i="1" dirty="0">
                <a:solidFill>
                  <a:srgbClr val="222222"/>
                </a:solidFill>
                <a:effectLst/>
                <a:latin typeface="+mn-ea"/>
              </a:rPr>
              <a:t> preprint arXiv:2104.13921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+mn-ea"/>
              </a:rPr>
              <a:t> (2021).</a:t>
            </a:r>
            <a:endParaRPr lang="zh-CN" altLang="en-US" dirty="0">
              <a:latin typeface="+mn-ea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4365D28-00BA-BD02-7B10-5CE5BD9F69C6}"/>
              </a:ext>
            </a:extLst>
          </p:cNvPr>
          <p:cNvSpPr txBox="1"/>
          <p:nvPr/>
        </p:nvSpPr>
        <p:spPr>
          <a:xfrm>
            <a:off x="757646" y="444137"/>
            <a:ext cx="5408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Open-set recognition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28832326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61221ABD-B9BD-5EAF-60F4-63366E211B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1967" y="2844799"/>
            <a:ext cx="7224765" cy="274322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D74B782-FE8C-B8FB-A63B-790A0AF65C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106" y="400032"/>
            <a:ext cx="3505226" cy="2362217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CA16E02C-ECA9-795E-FF66-1DF0345945F4}"/>
              </a:ext>
            </a:extLst>
          </p:cNvPr>
          <p:cNvSpPr txBox="1"/>
          <p:nvPr/>
        </p:nvSpPr>
        <p:spPr>
          <a:xfrm>
            <a:off x="1339850" y="5791200"/>
            <a:ext cx="9372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0" i="0" dirty="0">
                <a:solidFill>
                  <a:srgbClr val="222222"/>
                </a:solidFill>
                <a:effectLst/>
              </a:rPr>
              <a:t>Gupta, </a:t>
            </a:r>
            <a:r>
              <a:rPr lang="en-US" altLang="zh-CN" b="0" i="0" dirty="0" err="1">
                <a:solidFill>
                  <a:srgbClr val="222222"/>
                </a:solidFill>
                <a:effectLst/>
              </a:rPr>
              <a:t>Akshita</a:t>
            </a:r>
            <a:r>
              <a:rPr lang="en-US" altLang="zh-CN" b="0" i="0" dirty="0">
                <a:solidFill>
                  <a:srgbClr val="222222"/>
                </a:solidFill>
                <a:effectLst/>
              </a:rPr>
              <a:t>, et al. "Ow-</a:t>
            </a:r>
            <a:r>
              <a:rPr lang="en-US" altLang="zh-CN" b="0" i="0" dirty="0" err="1">
                <a:solidFill>
                  <a:srgbClr val="222222"/>
                </a:solidFill>
                <a:effectLst/>
              </a:rPr>
              <a:t>detr</a:t>
            </a:r>
            <a:r>
              <a:rPr lang="en-US" altLang="zh-CN" b="0" i="0" dirty="0">
                <a:solidFill>
                  <a:srgbClr val="222222"/>
                </a:solidFill>
                <a:effectLst/>
              </a:rPr>
              <a:t>: Open-world detection transformer." </a:t>
            </a:r>
            <a:r>
              <a:rPr lang="en-US" altLang="zh-CN" b="0" i="1" dirty="0">
                <a:solidFill>
                  <a:srgbClr val="222222"/>
                </a:solidFill>
                <a:effectLst/>
              </a:rPr>
              <a:t>Proceedings of the IEEE/CVF Conference on Computer Vision and Pattern Recognition</a:t>
            </a:r>
            <a:r>
              <a:rPr lang="en-US" altLang="zh-CN" b="0" i="0" dirty="0">
                <a:solidFill>
                  <a:srgbClr val="222222"/>
                </a:solidFill>
                <a:effectLst/>
              </a:rPr>
              <a:t>. 2022.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B07C6DA-0A98-47B5-FF41-FE6E4E6737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580" y="1269981"/>
            <a:ext cx="3567139" cy="1171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9444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FE126E40-161B-796C-68AF-89FC9C7CB2B6}"/>
              </a:ext>
            </a:extLst>
          </p:cNvPr>
          <p:cNvSpPr txBox="1"/>
          <p:nvPr/>
        </p:nvSpPr>
        <p:spPr>
          <a:xfrm>
            <a:off x="869950" y="780249"/>
            <a:ext cx="9899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Class agnostic vision tasks(visual counting, pose estimation, etc.)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D831ADC-B2BC-244C-6148-13B7E9F4CF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950" y="1273952"/>
            <a:ext cx="4140200" cy="164213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E888407-F9AE-742E-8D24-7639F6F4A5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770" y="3124208"/>
            <a:ext cx="7809730" cy="225381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C98F7209-45FA-AB2D-EACC-89DBD4E9C6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8614" y="1066799"/>
            <a:ext cx="5408735" cy="2057409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88B522BC-999B-BD36-669A-B91B216F219A}"/>
              </a:ext>
            </a:extLst>
          </p:cNvPr>
          <p:cNvSpPr txBox="1"/>
          <p:nvPr/>
        </p:nvSpPr>
        <p:spPr>
          <a:xfrm>
            <a:off x="1143000" y="5499100"/>
            <a:ext cx="93789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0" i="0" dirty="0">
                <a:solidFill>
                  <a:srgbClr val="222222"/>
                </a:solidFill>
                <a:effectLst/>
              </a:rPr>
              <a:t>Ranjan, </a:t>
            </a:r>
            <a:r>
              <a:rPr lang="en-US" altLang="zh-CN" b="0" i="0" dirty="0" err="1">
                <a:solidFill>
                  <a:srgbClr val="222222"/>
                </a:solidFill>
                <a:effectLst/>
              </a:rPr>
              <a:t>Viresh</a:t>
            </a:r>
            <a:r>
              <a:rPr lang="en-US" altLang="zh-CN" b="0" i="0" dirty="0">
                <a:solidFill>
                  <a:srgbClr val="222222"/>
                </a:solidFill>
                <a:effectLst/>
              </a:rPr>
              <a:t>, et al. "Learning to count everything." </a:t>
            </a:r>
            <a:r>
              <a:rPr lang="en-US" altLang="zh-CN" b="0" i="1" dirty="0">
                <a:solidFill>
                  <a:srgbClr val="222222"/>
                </a:solidFill>
                <a:effectLst/>
              </a:rPr>
              <a:t>Proceedings of the IEEE/CVF Conference on Computer Vision and Pattern Recognition</a:t>
            </a:r>
            <a:r>
              <a:rPr lang="en-US" altLang="zh-CN" b="0" i="0" dirty="0">
                <a:solidFill>
                  <a:srgbClr val="222222"/>
                </a:solidFill>
                <a:effectLst/>
              </a:rPr>
              <a:t>. 2021.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826785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9F4BB0FC-400E-90B1-2F2B-72793E162D15}"/>
              </a:ext>
            </a:extLst>
          </p:cNvPr>
          <p:cNvSpPr txBox="1"/>
          <p:nvPr/>
        </p:nvSpPr>
        <p:spPr>
          <a:xfrm>
            <a:off x="1296140" y="1162975"/>
            <a:ext cx="9934112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/>
              <a:t>The topics I am studying:</a:t>
            </a:r>
          </a:p>
          <a:p>
            <a:endParaRPr lang="en-US" altLang="zh-CN" dirty="0"/>
          </a:p>
          <a:p>
            <a:r>
              <a:rPr lang="en-US" altLang="zh-CN" sz="2000" dirty="0"/>
              <a:t>Vision/multi-modality foundation model</a:t>
            </a:r>
          </a:p>
          <a:p>
            <a:r>
              <a:rPr lang="en-US" altLang="zh-CN" sz="2000" dirty="0"/>
              <a:t>Reinforcement Learning and Multi-agent Reinforcement Learning</a:t>
            </a:r>
          </a:p>
          <a:p>
            <a:r>
              <a:rPr lang="en-US" altLang="zh-CN" sz="2000" dirty="0"/>
              <a:t>Machine Learning with Graphs</a:t>
            </a:r>
          </a:p>
          <a:p>
            <a:r>
              <a:rPr lang="en-US" altLang="zh-CN" sz="2000" dirty="0"/>
              <a:t>AIGC</a:t>
            </a:r>
          </a:p>
          <a:p>
            <a:r>
              <a:rPr lang="en-US" altLang="zh-CN" sz="2000" dirty="0"/>
              <a:t>Federated Learning(Personalization, trustworthy FL)</a:t>
            </a:r>
          </a:p>
          <a:p>
            <a:r>
              <a:rPr lang="en-US" altLang="zh-CN" sz="2000" dirty="0"/>
              <a:t>etc.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0926210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9690</TotalTime>
  <Words>246</Words>
  <Application>Microsoft Office PowerPoint</Application>
  <PresentationFormat>宽屏</PresentationFormat>
  <Paragraphs>19</Paragraphs>
  <Slides>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10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Self Introduction</dc:title>
  <dc:creator>韩 天哲</dc:creator>
  <cp:lastModifiedBy>天哲 韩</cp:lastModifiedBy>
  <cp:revision>222</cp:revision>
  <dcterms:created xsi:type="dcterms:W3CDTF">2020-12-02T02:17:47Z</dcterms:created>
  <dcterms:modified xsi:type="dcterms:W3CDTF">2024-01-01T06:41:48Z</dcterms:modified>
</cp:coreProperties>
</file>